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171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DFFDA-6FB3-4229-8763-C68447CC2BC5}" type="datetimeFigureOut">
              <a:rPr lang="en-US" smtClean="0"/>
              <a:pPr/>
              <a:t>2011.08.04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6137-8591-48DB-BDBE-F721D5C0F4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DFFDA-6FB3-4229-8763-C68447CC2BC5}" type="datetimeFigureOut">
              <a:rPr lang="en-US" smtClean="0"/>
              <a:pPr/>
              <a:t>2011.08.04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6137-8591-48DB-BDBE-F721D5C0F4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DFFDA-6FB3-4229-8763-C68447CC2BC5}" type="datetimeFigureOut">
              <a:rPr lang="en-US" smtClean="0"/>
              <a:pPr/>
              <a:t>2011.08.04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6137-8591-48DB-BDBE-F721D5C0F4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DFFDA-6FB3-4229-8763-C68447CC2BC5}" type="datetimeFigureOut">
              <a:rPr lang="en-US" smtClean="0"/>
              <a:pPr/>
              <a:t>2011.08.04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6137-8591-48DB-BDBE-F721D5C0F4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DFFDA-6FB3-4229-8763-C68447CC2BC5}" type="datetimeFigureOut">
              <a:rPr lang="en-US" smtClean="0"/>
              <a:pPr/>
              <a:t>2011.08.04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6137-8591-48DB-BDBE-F721D5C0F4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DFFDA-6FB3-4229-8763-C68447CC2BC5}" type="datetimeFigureOut">
              <a:rPr lang="en-US" smtClean="0"/>
              <a:pPr/>
              <a:t>2011.08.04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6137-8591-48DB-BDBE-F721D5C0F4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DFFDA-6FB3-4229-8763-C68447CC2BC5}" type="datetimeFigureOut">
              <a:rPr lang="en-US" smtClean="0"/>
              <a:pPr/>
              <a:t>2011.08.04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6137-8591-48DB-BDBE-F721D5C0F4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DFFDA-6FB3-4229-8763-C68447CC2BC5}" type="datetimeFigureOut">
              <a:rPr lang="en-US" smtClean="0"/>
              <a:pPr/>
              <a:t>2011.08.04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6137-8591-48DB-BDBE-F721D5C0F4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DFFDA-6FB3-4229-8763-C68447CC2BC5}" type="datetimeFigureOut">
              <a:rPr lang="en-US" smtClean="0"/>
              <a:pPr/>
              <a:t>2011.08.04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6137-8591-48DB-BDBE-F721D5C0F4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DFFDA-6FB3-4229-8763-C68447CC2BC5}" type="datetimeFigureOut">
              <a:rPr lang="en-US" smtClean="0"/>
              <a:pPr/>
              <a:t>2011.08.04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6137-8591-48DB-BDBE-F721D5C0F4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DFFDA-6FB3-4229-8763-C68447CC2BC5}" type="datetimeFigureOut">
              <a:rPr lang="en-US" smtClean="0"/>
              <a:pPr/>
              <a:t>2011.08.04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6137-8591-48DB-BDBE-F721D5C0F4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BDFFDA-6FB3-4229-8763-C68447CC2BC5}" type="datetimeFigureOut">
              <a:rPr lang="en-US" smtClean="0"/>
              <a:pPr/>
              <a:t>2011.08.04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36137-8591-48DB-BDBE-F721D5C0F4A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9525000" y="5867400"/>
          <a:ext cx="1645920" cy="990600"/>
        </p:xfrm>
        <a:graphic>
          <a:graphicData uri="http://schemas.openxmlformats.org/presentationml/2006/ole">
            <p:oleObj spid="_x0000_s1027" name="Packager Shell Object" showAsIcon="1" r:id="rId3" imgW="1371960" imgH="825840" progId="Package">
              <p:embed/>
            </p:oleObj>
          </a:graphicData>
        </a:graphic>
      </p:graphicFrame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95600" y="1828800"/>
            <a:ext cx="3460750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Package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Çağlar Ö. Girit</dc:creator>
  <cp:lastModifiedBy>Çağlar Ö. Girit</cp:lastModifiedBy>
  <cp:revision>11</cp:revision>
  <dcterms:created xsi:type="dcterms:W3CDTF">2011-08-04T09:40:54Z</dcterms:created>
  <dcterms:modified xsi:type="dcterms:W3CDTF">2011-08-04T12:54:21Z</dcterms:modified>
</cp:coreProperties>
</file>